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94" r:id="rId11"/>
    <p:sldId id="295" r:id="rId12"/>
    <p:sldId id="322" r:id="rId13"/>
    <p:sldId id="271" r:id="rId14"/>
    <p:sldId id="272" r:id="rId15"/>
    <p:sldId id="297" r:id="rId16"/>
    <p:sldId id="296" r:id="rId17"/>
    <p:sldId id="302" r:id="rId18"/>
    <p:sldId id="303" r:id="rId19"/>
    <p:sldId id="321" r:id="rId20"/>
    <p:sldId id="304" r:id="rId21"/>
    <p:sldId id="305" r:id="rId22"/>
    <p:sldId id="306" r:id="rId23"/>
    <p:sldId id="264" r:id="rId24"/>
    <p:sldId id="307" r:id="rId25"/>
    <p:sldId id="308" r:id="rId26"/>
    <p:sldId id="309" r:id="rId27"/>
    <p:sldId id="262" r:id="rId28"/>
    <p:sldId id="263" r:id="rId29"/>
    <p:sldId id="286" r:id="rId30"/>
    <p:sldId id="288" r:id="rId31"/>
    <p:sldId id="289" r:id="rId32"/>
    <p:sldId id="310" r:id="rId33"/>
    <p:sldId id="266" r:id="rId34"/>
    <p:sldId id="298" r:id="rId35"/>
    <p:sldId id="312" r:id="rId36"/>
    <p:sldId id="318" r:id="rId37"/>
    <p:sldId id="320" r:id="rId38"/>
  </p:sldIdLst>
  <p:sldSz cx="12192000" cy="6858000"/>
  <p:notesSz cx="6858000" cy="9144000"/>
  <p:embeddedFontLst>
    <p:embeddedFont>
      <p:font typeface="Arial Black" panose="020B0604020202020204" pitchFamily="3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 Light" panose="020F030202020403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8"/>
    <p:restoredTop sz="84520"/>
  </p:normalViewPr>
  <p:slideViewPr>
    <p:cSldViewPr snapToGrid="0">
      <p:cViewPr varScale="1">
        <p:scale>
          <a:sx n="80" d="100"/>
          <a:sy n="80" d="100"/>
        </p:scale>
        <p:origin x="285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searchComputing/Supercomputing_Spinup.gi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urc.readthedocs.io/en/latest/open_ondemand/index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278" y="178455"/>
            <a:ext cx="11756849" cy="124776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Supercomputing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Spinup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 Part I: 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1554911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6E09A-8647-C493-88B4-6BFB8FA9AE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B4535-7012-CAB8-1E92-DF8FF1DBEF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C9059-BF0C-8254-AB76-787F4BD3D81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5DF96-1C89-0CAF-E57C-65E7D5ED7D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E395C-FBB3-CA99-44DC-E982F87CA8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44E4-8BF5-85BF-7AC8-4F56479846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Cloning a git repository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  <a:ea typeface="Helvetica Neue Light" panose="02000403000000020004" pitchFamily="2" charset="0"/>
              </a:rPr>
              <a:t>How to get there: </a:t>
            </a: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github.com/ResearchComputing/Supercomputing_Spinup</a:t>
            </a:r>
            <a:endParaRPr lang="en-US" sz="2400" dirty="0">
              <a:latin typeface="+mn-lt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  <a:ea typeface="Helvetica Neue Light" panose="02000403000000020004" pitchFamily="2" charset="0"/>
              </a:rPr>
              <a:t>Clone the repository:</a:t>
            </a:r>
            <a:r>
              <a:rPr lang="en-US" dirty="0">
                <a:latin typeface="+mn-lt"/>
                <a:ea typeface="Helvetica Neue Light" panose="02000403000000020004" pitchFamily="2" charset="0"/>
              </a:rPr>
              <a:t> 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362983" y="3429000"/>
            <a:ext cx="11466034" cy="551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git clone </a:t>
            </a:r>
            <a:r>
              <a:rPr lang="en-US" sz="2000" dirty="0">
                <a:solidFill>
                  <a:srgbClr val="4472C4"/>
                </a:solidFill>
                <a:uFill>
                  <a:noFill/>
                </a:uFill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000" dirty="0">
              <a:solidFill>
                <a:srgbClr val="4472C4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BB972-F439-1E3C-4F74-DEA7B3E8DE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B5590-31F8-9B82-38B5-DE58264BCA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B5B9-E56C-3604-1E15-261BD5DFD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D10B5-179C-A173-E198-F9DFDE8084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275D1-89DB-497E-9660-F78CD255AC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0A30-BE4C-BC21-4A5B-7A5623AE33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870037"/>
            <a:ext cx="10626000" cy="360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Primer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Andrew Monaghan</a:t>
            </a:r>
          </a:p>
          <a:p>
            <a:pPr marL="29845" marR="69850"/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pic>
        <p:nvPicPr>
          <p:cNvPr id="4" name="Picture 3" descr="QR code for course slide repository">
            <a:extLst>
              <a:ext uri="{FF2B5EF4-FFF2-40B4-BE49-F238E27FC236}">
                <a16:creationId xmlns:a16="http://schemas.microsoft.com/office/drawing/2014/main" id="{9FF7448C-D6D4-8181-34C2-AEFBF2A2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743" y="1784434"/>
            <a:ext cx="2666740" cy="2666740"/>
          </a:xfrm>
          <a:prstGeom prst="rect">
            <a:avLst/>
          </a:prstGeom>
        </p:spPr>
      </p:pic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6" y="5353781"/>
            <a:ext cx="3996496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Brandon Reyes, Trevor Hall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89FC8-EE91-57A3-0B88-861B49EFC6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423B6-71D0-CE4F-EC98-B497467BB2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F2F3-AF4E-3855-4DB1-A20DD4EFE0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81A96-9AB2-D69C-60C1-5B5A4E22DF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76F2C-07E7-7F0A-3DFE-918EC7D613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82773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62C646-D5CF-0D8D-A1CF-CC16252AA2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9BB51-1294-BBC3-87BC-514B090CB7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5EE0B-0136-1070-ECFB-F85045FAE4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D7BE-3819-805B-C15C-FDB2BE47B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D8941-AB44-AE95-0FDF-587139FEB6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C846E-E1CD-F8C8-5AB6-C0E4358CF9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AD663-9CAE-CB1B-BD99-8067A5846B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173984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131599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B1B1E-7F5C-2481-08EF-FA470367FE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786E3-E82B-D09F-E641-5D3B0EB1796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AD63A-5FE1-7EA5-3420-6665A255C4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84E7A-0626-4F5F-DAD4-CA819E0B32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B796B-840B-D1A1-F620-67B8638CD86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DF2AB-20E9-1FCD-ADAA-2702428572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7255D-D95A-41FC-530C-E72FBB141B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8FB2E-D331-A607-63D5-736F43FEE6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7D9D7-CC8A-96C0-7B3A-71979D001A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9B6AE-F1CD-8973-9B57-A2F1580299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C7F8B-ED12-5D46-A861-75779E2D15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5"/>
              </a:rPr>
              <a:t>https://curc.readthedocs.io/en/latest/open_ondemand/index.html</a:t>
            </a:r>
            <a:r>
              <a:rPr lang="en-US" sz="2400" dirty="0">
                <a:latin typeface="+mn-lt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C7F8B-ED12-5D46-A861-75779E2D15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9/3/24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10772</TotalTime>
  <Words>1895</Words>
  <Application>Microsoft Macintosh PowerPoint</Application>
  <PresentationFormat>Widescreen</PresentationFormat>
  <Paragraphs>353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Georgia</vt:lpstr>
      <vt:lpstr>Source Sans Pro Light</vt:lpstr>
      <vt:lpstr>Calibri</vt:lpstr>
      <vt:lpstr>Roboto</vt:lpstr>
      <vt:lpstr>Arial Black</vt:lpstr>
      <vt:lpstr>Courier New</vt:lpstr>
      <vt:lpstr>Arial</vt:lpstr>
      <vt:lpstr>IBM Plex Sans</vt:lpstr>
      <vt:lpstr>Consolas</vt:lpstr>
      <vt:lpstr>Helvetica Neue Light</vt:lpstr>
      <vt:lpstr>Times New Roman</vt:lpstr>
      <vt:lpstr>Office Theme</vt:lpstr>
      <vt:lpstr>Supercomputing Spinup Part I:  Working with Linux</vt:lpstr>
      <vt:lpstr>Supercomputing Spinup Part I: Working with Linux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Anatomy of a Linux command</vt:lpstr>
      <vt:lpstr>Change Directories</vt:lpstr>
      <vt:lpstr>Make Directories</vt:lpstr>
      <vt:lpstr>Cloning a git repository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Shell script basics</vt:lpstr>
      <vt:lpstr>Alternatives for Scripting</vt:lpstr>
      <vt:lpstr>Modes (aka permissions)</vt:lpstr>
      <vt:lpstr>Modes (continued)</vt:lpstr>
      <vt:lpstr>Run test.sh</vt:lpstr>
      <vt:lpstr>Local vs Global Variables</vt:lpstr>
      <vt:lpstr>Environment variables</vt:lpstr>
      <vt:lpstr>Run variables_scope.sh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Andrew Monaghan</cp:lastModifiedBy>
  <cp:revision>85</cp:revision>
  <cp:lastPrinted>2024-08-23T15:57:41Z</cp:lastPrinted>
  <dcterms:modified xsi:type="dcterms:W3CDTF">2024-09-03T14:58:05Z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